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76D912-A591-4338-B368-DBF5C83FA738}" type="datetimeFigureOut">
              <a:rPr lang="en-US" smtClean="0"/>
              <a:t>4/10/2009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88302-2890-4D6A-938C-DD1FE99C5C9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0ACD3-8716-48D3-892C-9150EF6624AB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0ACD3-8716-48D3-892C-9150EF6624AB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4467-13EA-4C3C-BF5E-CE37FB4DE4C8}" type="datetimeFigureOut">
              <a:rPr lang="en-US" smtClean="0"/>
              <a:t>4/10/2009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B823-4978-4B30-8DC3-9FFA1598DC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4467-13EA-4C3C-BF5E-CE37FB4DE4C8}" type="datetimeFigureOut">
              <a:rPr lang="en-US" smtClean="0"/>
              <a:t>4/10/2009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B823-4978-4B30-8DC3-9FFA1598DC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4467-13EA-4C3C-BF5E-CE37FB4DE4C8}" type="datetimeFigureOut">
              <a:rPr lang="en-US" smtClean="0"/>
              <a:t>4/10/2009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B823-4978-4B30-8DC3-9FFA1598DC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4467-13EA-4C3C-BF5E-CE37FB4DE4C8}" type="datetimeFigureOut">
              <a:rPr lang="en-US" smtClean="0"/>
              <a:t>4/10/2009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B823-4978-4B30-8DC3-9FFA1598DC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4467-13EA-4C3C-BF5E-CE37FB4DE4C8}" type="datetimeFigureOut">
              <a:rPr lang="en-US" smtClean="0"/>
              <a:t>4/10/2009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B823-4978-4B30-8DC3-9FFA1598DC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4467-13EA-4C3C-BF5E-CE37FB4DE4C8}" type="datetimeFigureOut">
              <a:rPr lang="en-US" smtClean="0"/>
              <a:t>4/10/2009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B823-4978-4B30-8DC3-9FFA1598DC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4467-13EA-4C3C-BF5E-CE37FB4DE4C8}" type="datetimeFigureOut">
              <a:rPr lang="en-US" smtClean="0"/>
              <a:t>4/10/2009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B823-4978-4B30-8DC3-9FFA1598DC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4467-13EA-4C3C-BF5E-CE37FB4DE4C8}" type="datetimeFigureOut">
              <a:rPr lang="en-US" smtClean="0"/>
              <a:t>4/10/2009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B823-4978-4B30-8DC3-9FFA1598DC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4467-13EA-4C3C-BF5E-CE37FB4DE4C8}" type="datetimeFigureOut">
              <a:rPr lang="en-US" smtClean="0"/>
              <a:t>4/10/2009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B823-4978-4B30-8DC3-9FFA1598DC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4467-13EA-4C3C-BF5E-CE37FB4DE4C8}" type="datetimeFigureOut">
              <a:rPr lang="en-US" smtClean="0"/>
              <a:t>4/10/2009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B823-4978-4B30-8DC3-9FFA1598DC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4467-13EA-4C3C-BF5E-CE37FB4DE4C8}" type="datetimeFigureOut">
              <a:rPr lang="en-US" smtClean="0"/>
              <a:t>4/10/2009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B823-4978-4B30-8DC3-9FFA1598DC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14467-13EA-4C3C-BF5E-CE37FB4DE4C8}" type="datetimeFigureOut">
              <a:rPr lang="en-US" smtClean="0"/>
              <a:t>4/10/2009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9B823-4978-4B30-8DC3-9FFA1598DCF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MIDDLETON CHENEY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FOOTBALL CLUB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RESERVE TEAM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b="1" dirty="0" smtClean="0"/>
              <a:t>1999-2000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SEASON</a:t>
            </a:r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OXFORDSHIRE SENIOR LEAGUE</a:t>
            </a:r>
          </a:p>
          <a:p>
            <a:pPr algn="ctr">
              <a:buFontTx/>
              <a:buNone/>
            </a:pPr>
            <a:r>
              <a:rPr lang="en-GB" b="1" dirty="0"/>
              <a:t>RESERVE SECTION DIV </a:t>
            </a:r>
            <a:r>
              <a:rPr lang="en-GB" b="1" dirty="0" smtClean="0"/>
              <a:t>2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AND CUPS</a:t>
            </a:r>
          </a:p>
          <a:p>
            <a:pPr algn="ctr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</Words>
  <Application>Microsoft Office PowerPoint</Application>
  <PresentationFormat>On-screen Show (4:3)</PresentationFormat>
  <Paragraphs>11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MIDDLETON CHENEY</vt:lpstr>
      <vt:lpstr>RESERVE TEAM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MIDDLETON CHENEY</dc:title>
  <dc:creator>tich</dc:creator>
  <cp:lastModifiedBy>tich</cp:lastModifiedBy>
  <cp:revision>1</cp:revision>
  <dcterms:created xsi:type="dcterms:W3CDTF">2009-04-10T15:48:14Z</dcterms:created>
  <dcterms:modified xsi:type="dcterms:W3CDTF">2009-04-10T15:53:56Z</dcterms:modified>
</cp:coreProperties>
</file>